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81" r:id="rId4"/>
    <p:sldId id="282" r:id="rId5"/>
    <p:sldId id="287" r:id="rId6"/>
    <p:sldId id="283" r:id="rId7"/>
    <p:sldId id="288" r:id="rId8"/>
    <p:sldId id="289" r:id="rId9"/>
    <p:sldId id="290" r:id="rId10"/>
    <p:sldId id="291" r:id="rId11"/>
    <p:sldId id="280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02" autoAdjust="0"/>
    <p:restoredTop sz="94599" autoAdjust="0"/>
  </p:normalViewPr>
  <p:slideViewPr>
    <p:cSldViewPr>
      <p:cViewPr varScale="1">
        <p:scale>
          <a:sx n="70" d="100"/>
          <a:sy n="70" d="100"/>
        </p:scale>
        <p:origin x="36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21CDF-6D65-274F-BFCE-284B25A358EC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A0F52-2610-C340-80F3-343998DDE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78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85449" y="4123186"/>
            <a:ext cx="6173132" cy="6163814"/>
          </a:xfrm>
          <a:prstGeom prst="rect">
            <a:avLst/>
          </a:prstGeom>
          <a:solidFill>
            <a:srgbClr val="DE1E3A"/>
          </a:solidFill>
        </p:spPr>
      </p:sp>
      <p:sp>
        <p:nvSpPr>
          <p:cNvPr id="5" name="AutoShape 5"/>
          <p:cNvSpPr/>
          <p:nvPr/>
        </p:nvSpPr>
        <p:spPr>
          <a:xfrm>
            <a:off x="14158581" y="4123186"/>
            <a:ext cx="4115421" cy="2054605"/>
          </a:xfrm>
          <a:prstGeom prst="rect">
            <a:avLst/>
          </a:prstGeom>
          <a:solidFill>
            <a:srgbClr val="DE1E3A"/>
          </a:solidFill>
        </p:spPr>
      </p:sp>
      <p:sp>
        <p:nvSpPr>
          <p:cNvPr id="6" name="AutoShape 6"/>
          <p:cNvSpPr/>
          <p:nvPr/>
        </p:nvSpPr>
        <p:spPr>
          <a:xfrm>
            <a:off x="12100870" y="8232395"/>
            <a:ext cx="2057711" cy="2054605"/>
          </a:xfrm>
          <a:prstGeom prst="rect">
            <a:avLst/>
          </a:prstGeom>
          <a:solidFill>
            <a:srgbClr val="003846"/>
          </a:solidFill>
        </p:spPr>
      </p:sp>
      <p:sp>
        <p:nvSpPr>
          <p:cNvPr id="7" name="AutoShape 7"/>
          <p:cNvSpPr/>
          <p:nvPr/>
        </p:nvSpPr>
        <p:spPr>
          <a:xfrm>
            <a:off x="10822274" y="0"/>
            <a:ext cx="3336306" cy="4123186"/>
          </a:xfrm>
          <a:prstGeom prst="rect">
            <a:avLst/>
          </a:prstGeom>
          <a:solidFill>
            <a:srgbClr val="003846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41279"/>
            <a:ext cx="2568256" cy="102730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3860147"/>
            <a:ext cx="6591300" cy="1846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371"/>
              </a:lnSpc>
            </a:pPr>
            <a:r>
              <a:rPr lang="en-US" sz="5500" dirty="0">
                <a:solidFill>
                  <a:srgbClr val="FF0000"/>
                </a:solidFill>
                <a:latin typeface="HK Grotesk Bold Bold"/>
              </a:rPr>
              <a:t>iOS</a:t>
            </a:r>
            <a:r>
              <a:rPr lang="en-US" sz="5500" dirty="0">
                <a:solidFill>
                  <a:srgbClr val="000000"/>
                </a:solidFill>
                <a:latin typeface="HK Grotesk Bold Bold"/>
              </a:rPr>
              <a:t> - Modul 6</a:t>
            </a:r>
          </a:p>
          <a:p>
            <a:pPr marL="0" lvl="0" indent="0" algn="l">
              <a:lnSpc>
                <a:spcPts val="7371"/>
              </a:lnSpc>
            </a:pPr>
            <a:r>
              <a:rPr lang="en-US" sz="5500" dirty="0">
                <a:solidFill>
                  <a:srgbClr val="000000"/>
                </a:solidFill>
                <a:latin typeface="HK Grotesk Bold Bold"/>
              </a:rPr>
              <a:t>Dependency Managers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C1F5AE-5033-2946-A184-04697AC3E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027" y="-17904"/>
            <a:ext cx="4125973" cy="4125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FAAD51-9BE1-DA48-AE26-3898C8F24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864" y="4108069"/>
            <a:ext cx="4117075" cy="4117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3371A7-4AF7-7644-8F2D-0AC6A3AF9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458" y="6194432"/>
            <a:ext cx="4117075" cy="4117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3846"/>
          </a:solidFill>
        </p:spPr>
      </p:sp>
      <p:sp>
        <p:nvSpPr>
          <p:cNvPr id="4" name="TextBox 4"/>
          <p:cNvSpPr txBox="1"/>
          <p:nvPr/>
        </p:nvSpPr>
        <p:spPr>
          <a:xfrm>
            <a:off x="457200" y="342900"/>
            <a:ext cx="838029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000" dirty="0" err="1">
                <a:solidFill>
                  <a:schemeClr val="bg1"/>
                </a:solidFill>
              </a:rPr>
              <a:t>Alamofire</a:t>
            </a:r>
            <a:r>
              <a:rPr lang="en-US" sz="3000" dirty="0">
                <a:solidFill>
                  <a:schemeClr val="bg1"/>
                </a:solidFill>
              </a:rPr>
              <a:t> with SMP - Target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DF80B-12FE-F54C-B370-7773700A2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147464"/>
            <a:ext cx="9296400" cy="551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3DEE80-4C21-A043-99F0-7DE21E67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5067300"/>
            <a:ext cx="704573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34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3846"/>
          </a:solid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CD1F3-7FD7-E24A-890D-B59E099E793E}"/>
              </a:ext>
            </a:extLst>
          </p:cNvPr>
          <p:cNvSpPr txBox="1"/>
          <p:nvPr/>
        </p:nvSpPr>
        <p:spPr>
          <a:xfrm>
            <a:off x="685800" y="495300"/>
            <a:ext cx="6932496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Task1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Kingfisher library </a:t>
            </a:r>
            <a:r>
              <a:rPr lang="en-US" sz="3000" dirty="0" err="1">
                <a:solidFill>
                  <a:schemeClr val="bg1"/>
                </a:solidFill>
              </a:rPr>
              <a:t>ni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Cocopods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orqali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projectga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o`rnating</a:t>
            </a:r>
            <a:r>
              <a:rPr lang="en-US" sz="3000" dirty="0">
                <a:solidFill>
                  <a:schemeClr val="bg1"/>
                </a:solidFill>
              </a:rPr>
              <a:t>.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https://</a:t>
            </a:r>
            <a:r>
              <a:rPr lang="en-US" sz="3000" dirty="0" err="1">
                <a:solidFill>
                  <a:schemeClr val="bg1"/>
                </a:solidFill>
              </a:rPr>
              <a:t>github.com</a:t>
            </a:r>
            <a:r>
              <a:rPr lang="en-US" sz="3000" dirty="0">
                <a:solidFill>
                  <a:schemeClr val="bg1"/>
                </a:solidFill>
              </a:rPr>
              <a:t>/</a:t>
            </a:r>
            <a:r>
              <a:rPr lang="en-US" sz="3000" dirty="0" err="1">
                <a:solidFill>
                  <a:schemeClr val="bg1"/>
                </a:solidFill>
              </a:rPr>
              <a:t>onevcat</a:t>
            </a:r>
            <a:r>
              <a:rPr lang="en-US" sz="3000" dirty="0">
                <a:solidFill>
                  <a:schemeClr val="bg1"/>
                </a:solidFill>
              </a:rPr>
              <a:t>/Kingfisher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b="1" dirty="0">
                <a:solidFill>
                  <a:schemeClr val="bg1"/>
                </a:solidFill>
              </a:rPr>
              <a:t>import</a:t>
            </a:r>
            <a:r>
              <a:rPr lang="en-US" sz="3000" dirty="0">
                <a:solidFill>
                  <a:schemeClr val="bg1"/>
                </a:solidFill>
              </a:rPr>
              <a:t> Kingfisher</a:t>
            </a: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7DB0F-6CEF-6C46-ABCE-33D31DC18DE3}"/>
              </a:ext>
            </a:extLst>
          </p:cNvPr>
          <p:cNvSpPr txBox="1"/>
          <p:nvPr/>
        </p:nvSpPr>
        <p:spPr>
          <a:xfrm>
            <a:off x="9140952" y="495299"/>
            <a:ext cx="8689848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Task2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 err="1">
                <a:solidFill>
                  <a:schemeClr val="bg1"/>
                </a:solidFill>
              </a:rPr>
              <a:t>SDWebImageSwiftUI</a:t>
            </a:r>
            <a:r>
              <a:rPr lang="en-US" sz="3000" dirty="0">
                <a:solidFill>
                  <a:schemeClr val="bg1"/>
                </a:solidFill>
              </a:rPr>
              <a:t> library </a:t>
            </a:r>
            <a:r>
              <a:rPr lang="en-US" sz="3000" dirty="0" err="1">
                <a:solidFill>
                  <a:schemeClr val="bg1"/>
                </a:solidFill>
              </a:rPr>
              <a:t>ni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SPM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orqali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projectga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o`rnating</a:t>
            </a:r>
            <a:r>
              <a:rPr lang="en-US" sz="3000" dirty="0">
                <a:solidFill>
                  <a:schemeClr val="bg1"/>
                </a:solidFill>
              </a:rPr>
              <a:t>.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https://</a:t>
            </a:r>
            <a:r>
              <a:rPr lang="en-US" sz="3000" dirty="0" err="1">
                <a:solidFill>
                  <a:schemeClr val="bg1"/>
                </a:solidFill>
              </a:rPr>
              <a:t>github.com</a:t>
            </a:r>
            <a:r>
              <a:rPr lang="en-US" sz="3000" dirty="0">
                <a:solidFill>
                  <a:schemeClr val="bg1"/>
                </a:solidFill>
              </a:rPr>
              <a:t>/</a:t>
            </a:r>
            <a:r>
              <a:rPr lang="en-US" sz="3000" dirty="0" err="1">
                <a:solidFill>
                  <a:schemeClr val="bg1"/>
                </a:solidFill>
              </a:rPr>
              <a:t>SDWebImage</a:t>
            </a:r>
            <a:r>
              <a:rPr lang="en-US" sz="3000" dirty="0">
                <a:solidFill>
                  <a:schemeClr val="bg1"/>
                </a:solidFill>
              </a:rPr>
              <a:t>/</a:t>
            </a:r>
            <a:r>
              <a:rPr lang="en-US" sz="3000" dirty="0" err="1">
                <a:solidFill>
                  <a:schemeClr val="bg1"/>
                </a:solidFill>
              </a:rPr>
              <a:t>SDWebImageSwiftUI</a:t>
            </a:r>
            <a:endParaRPr lang="en-US" sz="3000" dirty="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b="1" dirty="0">
                <a:solidFill>
                  <a:schemeClr val="bg1"/>
                </a:solidFill>
              </a:rPr>
              <a:t>import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SDWebImageSwiftUI</a:t>
            </a:r>
            <a:endParaRPr lang="en-US" sz="3000" dirty="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1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38100"/>
            <a:ext cx="9144000" cy="10325100"/>
          </a:xfrm>
          <a:prstGeom prst="rect">
            <a:avLst/>
          </a:prstGeom>
          <a:solidFill>
            <a:srgbClr val="DE1E3A"/>
          </a:solidFill>
        </p:spPr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862DF378-716E-2F4D-A22E-D1311431B1CA}"/>
              </a:ext>
            </a:extLst>
          </p:cNvPr>
          <p:cNvSpPr txBox="1"/>
          <p:nvPr/>
        </p:nvSpPr>
        <p:spPr>
          <a:xfrm>
            <a:off x="533400" y="266700"/>
            <a:ext cx="79057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Terminal – clear &amp; 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84B59-BD1E-084C-986B-989F2981F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660650"/>
            <a:ext cx="7556500" cy="492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6408F-8D46-6046-828B-8D226688F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2660650"/>
            <a:ext cx="7429500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3846"/>
          </a:solidFill>
        </p:spPr>
      </p:sp>
      <p:sp>
        <p:nvSpPr>
          <p:cNvPr id="4" name="TextBox 4"/>
          <p:cNvSpPr txBox="1"/>
          <p:nvPr/>
        </p:nvSpPr>
        <p:spPr>
          <a:xfrm>
            <a:off x="457200" y="342900"/>
            <a:ext cx="838029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Terminal – cd &amp; cd 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58659-9D99-454E-AAA4-C42306D16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14" y="2686050"/>
            <a:ext cx="7454900" cy="480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4BCD9-FD14-1C45-B536-30BD0A06C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667000"/>
            <a:ext cx="7429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6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3846"/>
          </a:solidFill>
        </p:spPr>
      </p:sp>
      <p:sp>
        <p:nvSpPr>
          <p:cNvPr id="4" name="TextBox 4"/>
          <p:cNvSpPr txBox="1"/>
          <p:nvPr/>
        </p:nvSpPr>
        <p:spPr>
          <a:xfrm>
            <a:off x="457200" y="342900"/>
            <a:ext cx="838029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000" dirty="0">
                <a:solidFill>
                  <a:schemeClr val="bg1"/>
                </a:solidFill>
              </a:rPr>
              <a:t>Networking Library in </a:t>
            </a:r>
            <a:r>
              <a:rPr lang="en-US" sz="3000" dirty="0" err="1">
                <a:solidFill>
                  <a:schemeClr val="bg1"/>
                </a:solidFill>
              </a:rPr>
              <a:t>Github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A5557-245D-0949-B06A-A38A4697C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562100"/>
            <a:ext cx="115824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9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3846"/>
          </a:solidFill>
        </p:spPr>
      </p:sp>
      <p:sp>
        <p:nvSpPr>
          <p:cNvPr id="4" name="TextBox 4"/>
          <p:cNvSpPr txBox="1"/>
          <p:nvPr/>
        </p:nvSpPr>
        <p:spPr>
          <a:xfrm>
            <a:off x="457200" y="342900"/>
            <a:ext cx="838029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000" dirty="0">
                <a:solidFill>
                  <a:schemeClr val="bg1"/>
                </a:solidFill>
              </a:rPr>
              <a:t>iOS Dependency Managers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F114594-ACC9-1145-A11C-4251ED83FE50}"/>
              </a:ext>
            </a:extLst>
          </p:cNvPr>
          <p:cNvSpPr txBox="1"/>
          <p:nvPr/>
        </p:nvSpPr>
        <p:spPr>
          <a:xfrm>
            <a:off x="745416" y="3066009"/>
            <a:ext cx="8380296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000" dirty="0">
                <a:solidFill>
                  <a:schemeClr val="bg1"/>
                </a:solidFill>
              </a:rPr>
              <a:t>1- Dragging Library</a:t>
            </a:r>
          </a:p>
          <a:p>
            <a:pPr lvl="0"/>
            <a:endParaRPr lang="en-US" sz="3000" dirty="0">
              <a:solidFill>
                <a:schemeClr val="bg1"/>
              </a:solidFill>
            </a:endParaRPr>
          </a:p>
          <a:p>
            <a:pPr lvl="0"/>
            <a:r>
              <a:rPr lang="en-US" sz="3000" dirty="0">
                <a:solidFill>
                  <a:schemeClr val="bg1"/>
                </a:solidFill>
              </a:rPr>
              <a:t>2-Git Submodule</a:t>
            </a:r>
          </a:p>
          <a:p>
            <a:pPr lvl="0"/>
            <a:endParaRPr lang="en-US" sz="3000" dirty="0">
              <a:solidFill>
                <a:schemeClr val="bg1"/>
              </a:solidFill>
            </a:endParaRPr>
          </a:p>
          <a:p>
            <a:pPr lvl="0"/>
            <a:r>
              <a:rPr lang="en-US" sz="3000" dirty="0">
                <a:solidFill>
                  <a:schemeClr val="bg1"/>
                </a:solidFill>
              </a:rPr>
              <a:t>3- Carthage</a:t>
            </a:r>
          </a:p>
          <a:p>
            <a:pPr lvl="0"/>
            <a:endParaRPr lang="en-US" sz="3000" dirty="0">
              <a:solidFill>
                <a:schemeClr val="bg1"/>
              </a:solidFill>
            </a:endParaRPr>
          </a:p>
          <a:p>
            <a:pPr lvl="0"/>
            <a:r>
              <a:rPr lang="en-US" sz="3000" dirty="0">
                <a:solidFill>
                  <a:schemeClr val="bg1"/>
                </a:solidFill>
              </a:rPr>
              <a:t>4- Cocoa Pods</a:t>
            </a:r>
            <a:r>
              <a:rPr lang="en-US" sz="3000" dirty="0">
                <a:solidFill>
                  <a:srgbClr val="FF0000"/>
                </a:solidFill>
              </a:rPr>
              <a:t>*</a:t>
            </a:r>
          </a:p>
          <a:p>
            <a:pPr lvl="0"/>
            <a:endParaRPr lang="en-US" sz="3000" dirty="0">
              <a:solidFill>
                <a:schemeClr val="bg1"/>
              </a:solidFill>
            </a:endParaRPr>
          </a:p>
          <a:p>
            <a:pPr lvl="0"/>
            <a:r>
              <a:rPr lang="en-US" sz="3000" dirty="0">
                <a:solidFill>
                  <a:schemeClr val="bg1"/>
                </a:solidFill>
              </a:rPr>
              <a:t>5- Swift Package Manager</a:t>
            </a:r>
            <a:r>
              <a:rPr lang="en-US" sz="3000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67465-B915-E448-9DB0-3B4042B48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24" y="2400300"/>
            <a:ext cx="8128120" cy="227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3FBEE3-0819-0B4D-9128-2AC3EB7DF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985535"/>
            <a:ext cx="8128120" cy="225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3846"/>
          </a:solidFill>
        </p:spPr>
      </p:sp>
      <p:sp>
        <p:nvSpPr>
          <p:cNvPr id="4" name="TextBox 4"/>
          <p:cNvSpPr txBox="1"/>
          <p:nvPr/>
        </p:nvSpPr>
        <p:spPr>
          <a:xfrm>
            <a:off x="457200" y="342900"/>
            <a:ext cx="838029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000" dirty="0" err="1">
                <a:solidFill>
                  <a:schemeClr val="bg1"/>
                </a:solidFill>
              </a:rPr>
              <a:t>CocoaPods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7633C-B7D8-2E4A-9B0F-F9672F22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0" y="3086100"/>
            <a:ext cx="7429500" cy="4813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8BCA7-47FB-7446-A2D5-81239CBCB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48" y="3086100"/>
            <a:ext cx="7442200" cy="48387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D0EE4CCC-012A-4740-B911-F13A23518AE7}"/>
              </a:ext>
            </a:extLst>
          </p:cNvPr>
          <p:cNvSpPr txBox="1"/>
          <p:nvPr/>
        </p:nvSpPr>
        <p:spPr>
          <a:xfrm>
            <a:off x="1143000" y="8511647"/>
            <a:ext cx="722544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200" dirty="0" err="1">
                <a:solidFill>
                  <a:schemeClr val="bg1"/>
                </a:solidFill>
              </a:rPr>
              <a:t>sudo</a:t>
            </a:r>
            <a:r>
              <a:rPr lang="en-US" sz="3200" dirty="0">
                <a:solidFill>
                  <a:schemeClr val="bg1"/>
                </a:solidFill>
              </a:rPr>
              <a:t> gem install </a:t>
            </a:r>
            <a:r>
              <a:rPr lang="en-US" sz="3200" dirty="0" err="1">
                <a:solidFill>
                  <a:schemeClr val="bg1"/>
                </a:solidFill>
              </a:rPr>
              <a:t>cocoapods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BDB3B762-2D00-714C-8744-2737668E46FC}"/>
              </a:ext>
            </a:extLst>
          </p:cNvPr>
          <p:cNvSpPr txBox="1"/>
          <p:nvPr/>
        </p:nvSpPr>
        <p:spPr>
          <a:xfrm>
            <a:off x="9874250" y="8542425"/>
            <a:ext cx="722544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pod --version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C242F013-4FE4-7C46-8570-167A5F43185E}"/>
              </a:ext>
            </a:extLst>
          </p:cNvPr>
          <p:cNvSpPr txBox="1"/>
          <p:nvPr/>
        </p:nvSpPr>
        <p:spPr>
          <a:xfrm>
            <a:off x="926248" y="1699111"/>
            <a:ext cx="722544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cocoapods.org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05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3846"/>
          </a:solidFill>
        </p:spPr>
      </p:sp>
      <p:sp>
        <p:nvSpPr>
          <p:cNvPr id="4" name="TextBox 4"/>
          <p:cNvSpPr txBox="1"/>
          <p:nvPr/>
        </p:nvSpPr>
        <p:spPr>
          <a:xfrm>
            <a:off x="457200" y="342900"/>
            <a:ext cx="838029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000" dirty="0" err="1">
                <a:solidFill>
                  <a:schemeClr val="bg1"/>
                </a:solidFill>
              </a:rPr>
              <a:t>Alamofire</a:t>
            </a:r>
            <a:r>
              <a:rPr lang="en-US" sz="3000" dirty="0">
                <a:solidFill>
                  <a:schemeClr val="bg1"/>
                </a:solidFill>
              </a:rPr>
              <a:t> with </a:t>
            </a:r>
            <a:r>
              <a:rPr lang="en-US" sz="3000" dirty="0" err="1">
                <a:solidFill>
                  <a:schemeClr val="bg1"/>
                </a:solidFill>
              </a:rPr>
              <a:t>CocoaPods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9B399-EE2E-B94E-BD10-237B0B7C7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8" y="1714500"/>
            <a:ext cx="7391400" cy="473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557EE-EC7B-E847-887E-9DCB8B37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714500"/>
            <a:ext cx="7818594" cy="31242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63C54005-1273-3145-9C26-30F9079A4031}"/>
              </a:ext>
            </a:extLst>
          </p:cNvPr>
          <p:cNvSpPr txBox="1"/>
          <p:nvPr/>
        </p:nvSpPr>
        <p:spPr>
          <a:xfrm>
            <a:off x="889000" y="7108825"/>
            <a:ext cx="7225448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pod </a:t>
            </a:r>
            <a:r>
              <a:rPr lang="en-US" sz="3200" dirty="0" err="1">
                <a:solidFill>
                  <a:schemeClr val="bg1"/>
                </a:solidFill>
              </a:rPr>
              <a:t>init</a:t>
            </a:r>
            <a:endParaRPr lang="en-US" sz="3200" dirty="0">
              <a:solidFill>
                <a:schemeClr val="bg1"/>
              </a:solidFill>
            </a:endParaRPr>
          </a:p>
          <a:p>
            <a:pPr lvl="0"/>
            <a:r>
              <a:rPr lang="en-US" sz="3200" dirty="0">
                <a:solidFill>
                  <a:schemeClr val="bg1"/>
                </a:solidFill>
              </a:rPr>
              <a:t>pod install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9019FD-8148-3941-8C6F-A2DDB103C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147" y="5810568"/>
            <a:ext cx="372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3846"/>
          </a:solidFill>
        </p:spPr>
      </p:sp>
      <p:sp>
        <p:nvSpPr>
          <p:cNvPr id="4" name="TextBox 4"/>
          <p:cNvSpPr txBox="1"/>
          <p:nvPr/>
        </p:nvSpPr>
        <p:spPr>
          <a:xfrm>
            <a:off x="457200" y="342900"/>
            <a:ext cx="838029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000" dirty="0">
                <a:solidFill>
                  <a:schemeClr val="bg1"/>
                </a:solidFill>
              </a:rPr>
              <a:t>Swift Package Manager (SPM)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649DA-1809-EF4D-8261-E2B7D150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46" y="1346201"/>
            <a:ext cx="8572500" cy="7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9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3846"/>
          </a:solidFill>
        </p:spPr>
      </p:sp>
      <p:sp>
        <p:nvSpPr>
          <p:cNvPr id="4" name="TextBox 4"/>
          <p:cNvSpPr txBox="1"/>
          <p:nvPr/>
        </p:nvSpPr>
        <p:spPr>
          <a:xfrm>
            <a:off x="457200" y="342900"/>
            <a:ext cx="838029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000" dirty="0" err="1">
                <a:solidFill>
                  <a:schemeClr val="bg1"/>
                </a:solidFill>
              </a:rPr>
              <a:t>Alamofire</a:t>
            </a:r>
            <a:r>
              <a:rPr lang="en-US" sz="3000" dirty="0">
                <a:solidFill>
                  <a:schemeClr val="bg1"/>
                </a:solidFill>
              </a:rPr>
              <a:t> with SMP - </a:t>
            </a:r>
            <a:r>
              <a:rPr lang="en-US" sz="3000" dirty="0" err="1">
                <a:solidFill>
                  <a:schemeClr val="bg1"/>
                </a:solidFill>
              </a:rPr>
              <a:t>Github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8C643-FF2B-DD49-926D-FAFD95511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7464"/>
            <a:ext cx="9321800" cy="560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EC43E-2360-C949-907E-8BC0C50F5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152900"/>
            <a:ext cx="9296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64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120</Words>
  <Application>Microsoft Macintosh PowerPoint</Application>
  <PresentationFormat>Custom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HK Grotesk Bold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Green and Yellow Photo Collage Modern New Hire Resources Company Presentation</dc:title>
  <cp:lastModifiedBy>Microsoft Office User</cp:lastModifiedBy>
  <cp:revision>379</cp:revision>
  <cp:lastPrinted>2020-10-24T12:51:09Z</cp:lastPrinted>
  <dcterms:created xsi:type="dcterms:W3CDTF">2006-08-16T00:00:00Z</dcterms:created>
  <dcterms:modified xsi:type="dcterms:W3CDTF">2020-11-08T08:43:44Z</dcterms:modified>
  <dc:identifier>DAD89z7uN9I</dc:identifier>
</cp:coreProperties>
</file>